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645" r:id="rId2"/>
    <p:sldId id="652" r:id="rId3"/>
    <p:sldId id="646" r:id="rId4"/>
    <p:sldId id="647" r:id="rId5"/>
    <p:sldId id="648" r:id="rId6"/>
    <p:sldId id="689" r:id="rId7"/>
    <p:sldId id="690" r:id="rId8"/>
    <p:sldId id="691" r:id="rId9"/>
    <p:sldId id="692" r:id="rId10"/>
    <p:sldId id="703" r:id="rId11"/>
    <p:sldId id="704" r:id="rId12"/>
    <p:sldId id="705" r:id="rId13"/>
    <p:sldId id="706" r:id="rId14"/>
    <p:sldId id="707" r:id="rId15"/>
    <p:sldId id="708" r:id="rId16"/>
    <p:sldId id="709" r:id="rId17"/>
    <p:sldId id="710" r:id="rId18"/>
    <p:sldId id="711" r:id="rId19"/>
    <p:sldId id="678" r:id="rId20"/>
    <p:sldId id="693" r:id="rId21"/>
    <p:sldId id="712" r:id="rId22"/>
    <p:sldId id="713" r:id="rId23"/>
    <p:sldId id="714" r:id="rId24"/>
    <p:sldId id="715" r:id="rId25"/>
    <p:sldId id="716" r:id="rId26"/>
    <p:sldId id="694" r:id="rId27"/>
    <p:sldId id="695" r:id="rId28"/>
    <p:sldId id="696" r:id="rId29"/>
    <p:sldId id="697" r:id="rId30"/>
    <p:sldId id="717" r:id="rId31"/>
    <p:sldId id="718" r:id="rId32"/>
    <p:sldId id="719" r:id="rId33"/>
    <p:sldId id="720" r:id="rId34"/>
    <p:sldId id="721" r:id="rId35"/>
    <p:sldId id="722" r:id="rId36"/>
    <p:sldId id="679" r:id="rId37"/>
    <p:sldId id="698" r:id="rId38"/>
    <p:sldId id="699" r:id="rId39"/>
    <p:sldId id="700" r:id="rId40"/>
    <p:sldId id="702" r:id="rId41"/>
    <p:sldId id="723" r:id="rId42"/>
    <p:sldId id="724" r:id="rId43"/>
    <p:sldId id="725" r:id="rId44"/>
    <p:sldId id="726" r:id="rId45"/>
    <p:sldId id="727" r:id="rId46"/>
    <p:sldId id="728" r:id="rId47"/>
    <p:sldId id="729" r:id="rId48"/>
    <p:sldId id="730" r:id="rId49"/>
    <p:sldId id="731" r:id="rId50"/>
    <p:sldId id="732" r:id="rId51"/>
    <p:sldId id="733" r:id="rId52"/>
    <p:sldId id="734" r:id="rId53"/>
    <p:sldId id="735" r:id="rId54"/>
    <p:sldId id="736" r:id="rId55"/>
    <p:sldId id="737" r:id="rId56"/>
    <p:sldId id="738" r:id="rId57"/>
    <p:sldId id="739" r:id="rId58"/>
    <p:sldId id="740" r:id="rId59"/>
    <p:sldId id="741" r:id="rId60"/>
    <p:sldId id="742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7" autoAdjust="0"/>
    <p:restoredTop sz="91406" autoAdjust="0"/>
  </p:normalViewPr>
  <p:slideViewPr>
    <p:cSldViewPr>
      <p:cViewPr varScale="1">
        <p:scale>
          <a:sx n="122" d="100"/>
          <a:sy n="122" d="100"/>
        </p:scale>
        <p:origin x="7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July 15,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RNN</a:t>
            </a:r>
          </a:p>
          <a:p>
            <a:pPr algn="ctr"/>
            <a:r>
              <a:rPr lang="en-US" altLang="ko-KR" sz="4400" dirty="0" smtClean="0"/>
              <a:t>in </a:t>
            </a:r>
            <a:r>
              <a:rPr lang="en-US" altLang="ko-KR" sz="4800" dirty="0" smtClean="0">
                <a:solidFill>
                  <a:srgbClr val="C00000"/>
                </a:solidFill>
              </a:rPr>
              <a:t>TensorFlow1.0.1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408"/>
            <a:ext cx="9144000" cy="32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" y="0"/>
            <a:ext cx="901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" y="0"/>
            <a:ext cx="901630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946150"/>
            <a:ext cx="4368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01"/>
            <a:ext cx="9144000" cy="59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28800"/>
            <a:ext cx="866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012950"/>
            <a:ext cx="8826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5"/>
            <a:ext cx="9144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7" y="0"/>
            <a:ext cx="833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90750"/>
            <a:ext cx="8763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err="1" smtClean="0">
                <a:solidFill>
                  <a:srgbClr val="C00000"/>
                </a:solidFill>
              </a:rPr>
              <a:t>rnn_stockpred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err="1" smtClean="0">
                <a:solidFill>
                  <a:srgbClr val="C00000"/>
                </a:solidFill>
              </a:rPr>
              <a:t>rnn_mnist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24"/>
            <a:ext cx="9144000" cy="46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610"/>
            <a:ext cx="9144000" cy="56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49500"/>
            <a:ext cx="7289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0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49500"/>
            <a:ext cx="7289800" cy="215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54" y="0"/>
            <a:ext cx="6722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467"/>
            <a:ext cx="9144000" cy="61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467"/>
            <a:ext cx="9144000" cy="61130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567"/>
            <a:ext cx="9144000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3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71" y="0"/>
            <a:ext cx="7582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0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2139950"/>
            <a:ext cx="6997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9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63"/>
            <a:ext cx="9144000" cy="42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9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414"/>
            <a:ext cx="9144000" cy="4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Picture 3" descr="C:\Users\CPSLAB\Downloads\rnn_mni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 bwMode="auto">
          <a:xfrm>
            <a:off x="935596" y="836712"/>
            <a:ext cx="7272808" cy="515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75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481"/>
            <a:ext cx="9144000" cy="19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0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839"/>
            <a:ext cx="9144000" cy="3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6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5" y="0"/>
            <a:ext cx="879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36550"/>
            <a:ext cx="80518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73150"/>
            <a:ext cx="8915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700"/>
            <a:ext cx="81915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5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234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r>
              <a:rPr lang="en-US" altLang="ko-KR" dirty="0" err="1" smtClean="0">
                <a:solidFill>
                  <a:schemeClr val="tx1"/>
                </a:solidFill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</a:rPr>
              <a:t>/advanced-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/basic/</a:t>
            </a:r>
            <a:r>
              <a:rPr lang="en-US" altLang="ko-KR" dirty="0" smtClean="0">
                <a:solidFill>
                  <a:srgbClr val="C00000"/>
                </a:solidFill>
              </a:rPr>
              <a:t>char-</a:t>
            </a:r>
            <a:r>
              <a:rPr lang="en-US" altLang="ko-KR" dirty="0" err="1" smtClean="0">
                <a:solidFill>
                  <a:srgbClr val="C00000"/>
                </a:solidFill>
              </a:rPr>
              <a:t>rnn</a:t>
            </a:r>
            <a:r>
              <a:rPr lang="en-US" altLang="ko-KR" dirty="0" smtClean="0">
                <a:solidFill>
                  <a:srgbClr val="C00000"/>
                </a:solidFill>
              </a:rPr>
              <a:t>-simple</a:t>
            </a:r>
          </a:p>
        </p:txBody>
      </p:sp>
    </p:spTree>
    <p:extLst>
      <p:ext uri="{BB962C8B-B14F-4D97-AF65-F5344CB8AC3E}">
        <p14:creationId xmlns:p14="http://schemas.microsoft.com/office/powerpoint/2010/main" val="4571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638300"/>
            <a:ext cx="8140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3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043"/>
            <a:ext cx="9144000" cy="33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150"/>
            <a:ext cx="9144000" cy="39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0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C:\Users\CPSLAB\Downloads\rnn_input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"/>
          <a:stretch/>
        </p:blipFill>
        <p:spPr bwMode="auto">
          <a:xfrm>
            <a:off x="857115" y="764704"/>
            <a:ext cx="7429770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84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97050"/>
            <a:ext cx="8331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6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57"/>
            <a:ext cx="9144000" cy="57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2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57"/>
            <a:ext cx="9144000" cy="5722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933"/>
            <a:ext cx="9144000" cy="39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64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0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25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981200"/>
            <a:ext cx="7988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38"/>
            <a:ext cx="9144000" cy="57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671"/>
            <a:ext cx="9144000" cy="52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5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767"/>
            <a:ext cx="9144000" cy="27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133"/>
            <a:ext cx="9144000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514"/>
            <a:ext cx="9144000" cy="33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74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8" y="0"/>
            <a:ext cx="846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78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047"/>
            <a:ext cx="9144000" cy="34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08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197"/>
            <a:ext cx="9144000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2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197"/>
            <a:ext cx="9144000" cy="45076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935"/>
            <a:ext cx="9144000" cy="63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358"/>
            <a:ext cx="91440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5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548"/>
            <a:ext cx="9144000" cy="37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654"/>
            <a:ext cx="9144000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16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654"/>
            <a:ext cx="9144000" cy="3934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76" y="1430503"/>
            <a:ext cx="6804248" cy="42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1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217"/>
            <a:ext cx="9144000" cy="50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3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217"/>
            <a:ext cx="9144000" cy="502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5" y="0"/>
            <a:ext cx="6597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2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51"/>
            <a:ext cx="9144000" cy="46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26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983"/>
            <a:ext cx="9144000" cy="26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226"/>
            <a:ext cx="9144000" cy="49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90" y="0"/>
            <a:ext cx="7879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38"/>
            <a:ext cx="9144000" cy="45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33157</TotalTime>
  <Words>72</Words>
  <Application>Microsoft Macintosh PowerPoint</Application>
  <PresentationFormat>화면 슬라이드 쇼(4:3)</PresentationFormat>
  <Paragraphs>64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1128</cp:revision>
  <dcterms:created xsi:type="dcterms:W3CDTF">2010-03-17T18:05:41Z</dcterms:created>
  <dcterms:modified xsi:type="dcterms:W3CDTF">2017-07-15T03:06:15Z</dcterms:modified>
</cp:coreProperties>
</file>